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57" r:id="rId2"/>
    <p:sldId id="2134805727" r:id="rId3"/>
    <p:sldId id="2134805569" r:id="rId4"/>
    <p:sldId id="260" r:id="rId5"/>
    <p:sldId id="362" r:id="rId6"/>
    <p:sldId id="2134805728" r:id="rId7"/>
    <p:sldId id="2134805729" r:id="rId8"/>
    <p:sldId id="2134805730" r:id="rId9"/>
    <p:sldId id="2134805731" r:id="rId10"/>
    <p:sldId id="2134805734" r:id="rId11"/>
    <p:sldId id="2134805732" r:id="rId12"/>
    <p:sldId id="2134805633" r:id="rId13"/>
    <p:sldId id="2076137124" r:id="rId14"/>
    <p:sldId id="2076137134" r:id="rId15"/>
    <p:sldId id="2134805632" r:id="rId16"/>
    <p:sldId id="2134805709" r:id="rId17"/>
    <p:sldId id="2134805736" r:id="rId18"/>
    <p:sldId id="2134805733" r:id="rId19"/>
    <p:sldId id="2076137127" r:id="rId20"/>
    <p:sldId id="263" r:id="rId21"/>
    <p:sldId id="2134805556" r:id="rId22"/>
    <p:sldId id="2076137132" r:id="rId23"/>
    <p:sldId id="2134805557" r:id="rId24"/>
    <p:sldId id="2076137131" r:id="rId25"/>
    <p:sldId id="2134805558" r:id="rId26"/>
    <p:sldId id="2134805580" r:id="rId27"/>
    <p:sldId id="2076137128" r:id="rId28"/>
    <p:sldId id="2134805559" r:id="rId29"/>
    <p:sldId id="2134805581" r:id="rId30"/>
    <p:sldId id="2134805560" r:id="rId31"/>
    <p:sldId id="2134805562" r:id="rId32"/>
    <p:sldId id="2134805563" r:id="rId33"/>
    <p:sldId id="2134805565" r:id="rId34"/>
    <p:sldId id="2134805566" r:id="rId35"/>
    <p:sldId id="2076137129" r:id="rId36"/>
    <p:sldId id="2134805567" r:id="rId37"/>
    <p:sldId id="2134805568" r:id="rId38"/>
    <p:sldId id="2134805582" r:id="rId39"/>
    <p:sldId id="2134805577" r:id="rId40"/>
    <p:sldId id="2134805572" r:id="rId41"/>
    <p:sldId id="2134805575" r:id="rId42"/>
    <p:sldId id="2134805576" r:id="rId43"/>
    <p:sldId id="2134805574" r:id="rId44"/>
    <p:sldId id="2134805573" r:id="rId45"/>
    <p:sldId id="2134805570" r:id="rId46"/>
    <p:sldId id="2134805571" r:id="rId47"/>
    <p:sldId id="2134805578" r:id="rId48"/>
    <p:sldId id="2134805579" r:id="rId49"/>
    <p:sldId id="2076137130" r:id="rId50"/>
    <p:sldId id="2134805591" r:id="rId51"/>
    <p:sldId id="2134805583" r:id="rId52"/>
    <p:sldId id="2134805586" r:id="rId53"/>
    <p:sldId id="2134805584" r:id="rId54"/>
    <p:sldId id="2134805585" r:id="rId55"/>
    <p:sldId id="2134805595" r:id="rId56"/>
    <p:sldId id="2134805593" r:id="rId57"/>
    <p:sldId id="2134805590" r:id="rId58"/>
    <p:sldId id="2134805631" r:id="rId59"/>
    <p:sldId id="2134805596" r:id="rId60"/>
    <p:sldId id="2134805592" r:id="rId61"/>
    <p:sldId id="2134805589" r:id="rId62"/>
    <p:sldId id="2134805594" r:id="rId63"/>
    <p:sldId id="2134805587" r:id="rId64"/>
    <p:sldId id="2134805588" r:id="rId65"/>
    <p:sldId id="4950" r:id="rId66"/>
    <p:sldId id="4926" r:id="rId67"/>
    <p:sldId id="4928" r:id="rId68"/>
    <p:sldId id="4929" r:id="rId69"/>
    <p:sldId id="4931" r:id="rId70"/>
    <p:sldId id="4991" r:id="rId71"/>
    <p:sldId id="5027" r:id="rId72"/>
    <p:sldId id="4992" r:id="rId73"/>
    <p:sldId id="4993" r:id="rId74"/>
    <p:sldId id="4994" r:id="rId75"/>
    <p:sldId id="4995" r:id="rId76"/>
    <p:sldId id="4996" r:id="rId77"/>
    <p:sldId id="4997" r:id="rId78"/>
    <p:sldId id="4998" r:id="rId79"/>
    <p:sldId id="2134805597" r:id="rId80"/>
    <p:sldId id="2134805598" r:id="rId81"/>
    <p:sldId id="2134805599" r:id="rId82"/>
    <p:sldId id="2134805600" r:id="rId83"/>
    <p:sldId id="2134805601" r:id="rId84"/>
    <p:sldId id="2134805602" r:id="rId85"/>
    <p:sldId id="2134805603" r:id="rId86"/>
    <p:sldId id="2134805604" r:id="rId87"/>
    <p:sldId id="2134805605" r:id="rId88"/>
    <p:sldId id="2134805606" r:id="rId89"/>
    <p:sldId id="2134805607" r:id="rId90"/>
    <p:sldId id="2134805608" r:id="rId91"/>
    <p:sldId id="2134805609" r:id="rId92"/>
    <p:sldId id="2134805610" r:id="rId93"/>
    <p:sldId id="2134805613" r:id="rId94"/>
    <p:sldId id="2134805614" r:id="rId95"/>
    <p:sldId id="2134805611" r:id="rId96"/>
    <p:sldId id="2134805612" r:id="rId97"/>
    <p:sldId id="2134805615" r:id="rId98"/>
    <p:sldId id="2134805616" r:id="rId99"/>
    <p:sldId id="2134805617" r:id="rId100"/>
    <p:sldId id="2134805618" r:id="rId101"/>
    <p:sldId id="2134805619" r:id="rId102"/>
    <p:sldId id="2134805620" r:id="rId103"/>
    <p:sldId id="2134805621" r:id="rId104"/>
    <p:sldId id="2134805622" r:id="rId105"/>
    <p:sldId id="2134805623" r:id="rId106"/>
    <p:sldId id="2134805624" r:id="rId107"/>
    <p:sldId id="2134805627" r:id="rId108"/>
    <p:sldId id="2134805628" r:id="rId10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2134805569"/>
            <p14:sldId id="260"/>
            <p14:sldId id="362"/>
            <p14:sldId id="2134805728"/>
            <p14:sldId id="2134805729"/>
            <p14:sldId id="2134805730"/>
            <p14:sldId id="2134805731"/>
            <p14:sldId id="2134805734"/>
            <p14:sldId id="2134805732"/>
            <p14:sldId id="2134805633"/>
            <p14:sldId id="2076137124"/>
            <p14:sldId id="2076137134"/>
            <p14:sldId id="2134805632"/>
            <p14:sldId id="2134805709"/>
            <p14:sldId id="2134805736"/>
            <p14:sldId id="2134805733"/>
            <p14:sldId id="2076137127"/>
          </p14:sldIdLst>
        </p14:section>
        <p14:section name="CORE DATA CONCEPTS" id="{53B3C7C3-4ADF-4046-B477-9F8F4D7B9720}">
          <p14:sldIdLst>
            <p14:sldId id="263"/>
            <p14:sldId id="2134805556"/>
            <p14:sldId id="2076137132"/>
            <p14:sldId id="2134805557"/>
            <p14:sldId id="2076137131"/>
            <p14:sldId id="2134805558"/>
            <p14:sldId id="2134805580"/>
          </p14:sldIdLst>
        </p14:section>
        <p14:section name="NON-RELATIONAL DATA" id="{85633BAD-033A-3C4F-8940-2267B7F06813}">
          <p14:sldIdLst>
            <p14:sldId id="2076137128"/>
            <p14:sldId id="2134805559"/>
            <p14:sldId id="2134805581"/>
            <p14:sldId id="2134805560"/>
            <p14:sldId id="2134805562"/>
            <p14:sldId id="2134805563"/>
            <p14:sldId id="2134805565"/>
            <p14:sldId id="2134805566"/>
          </p14:sldIdLst>
        </p14:section>
        <p14:section name="RELATIONAL DATA" id="{F6046ACB-2D04-6646-9D36-639C857A2095}">
          <p14:sldIdLst>
            <p14:sldId id="2076137129"/>
            <p14:sldId id="2134805567"/>
            <p14:sldId id="2134805568"/>
            <p14:sldId id="2134805582"/>
            <p14:sldId id="2134805577"/>
            <p14:sldId id="2134805572"/>
            <p14:sldId id="2134805575"/>
            <p14:sldId id="2134805576"/>
            <p14:sldId id="2134805574"/>
            <p14:sldId id="2134805573"/>
            <p14:sldId id="2134805570"/>
            <p14:sldId id="2134805571"/>
            <p14:sldId id="2134805578"/>
            <p14:sldId id="2134805579"/>
          </p14:sldIdLst>
        </p14:section>
        <p14:section name="DATA ANALYTICS" id="{F9217080-5A95-AB41-A102-715FE3F8FA51}">
          <p14:sldIdLst>
            <p14:sldId id="2076137130"/>
            <p14:sldId id="2134805591"/>
            <p14:sldId id="2134805583"/>
            <p14:sldId id="2134805586"/>
            <p14:sldId id="2134805584"/>
            <p14:sldId id="2134805585"/>
            <p14:sldId id="2134805595"/>
            <p14:sldId id="2134805593"/>
            <p14:sldId id="2134805590"/>
            <p14:sldId id="2134805631"/>
            <p14:sldId id="2134805596"/>
            <p14:sldId id="2134805592"/>
            <p14:sldId id="2134805589"/>
            <p14:sldId id="2134805594"/>
            <p14:sldId id="2134805587"/>
            <p14:sldId id="2134805588"/>
          </p14:sldIdLst>
        </p14:section>
        <p14:section name="EXAM INFO" id="{DC6E271A-6F19-4C08-BC8F-D9AC4521F3E2}">
          <p14:sldIdLst>
            <p14:sldId id="4950"/>
            <p14:sldId id="4926"/>
            <p14:sldId id="4928"/>
            <p14:sldId id="4929"/>
            <p14:sldId id="4931"/>
            <p14:sldId id="4991"/>
            <p14:sldId id="5027"/>
            <p14:sldId id="4992"/>
            <p14:sldId id="4993"/>
            <p14:sldId id="4994"/>
            <p14:sldId id="4995"/>
            <p14:sldId id="4996"/>
            <p14:sldId id="4997"/>
            <p14:sldId id="4998"/>
          </p14:sldIdLst>
        </p14:section>
        <p14:section name="PRACTICE QUESTIONS" id="{62474FB5-2DEB-499E-AECF-F927E7D9C62D}">
          <p14:sldIdLst>
            <p14:sldId id="2134805597"/>
            <p14:sldId id="2134805598"/>
            <p14:sldId id="2134805599"/>
            <p14:sldId id="2134805600"/>
            <p14:sldId id="2134805601"/>
            <p14:sldId id="2134805602"/>
            <p14:sldId id="2134805603"/>
            <p14:sldId id="2134805604"/>
            <p14:sldId id="2134805605"/>
            <p14:sldId id="2134805606"/>
            <p14:sldId id="2134805607"/>
            <p14:sldId id="2134805608"/>
            <p14:sldId id="2134805609"/>
            <p14:sldId id="2134805610"/>
            <p14:sldId id="2134805613"/>
            <p14:sldId id="2134805614"/>
            <p14:sldId id="2134805611"/>
            <p14:sldId id="2134805612"/>
            <p14:sldId id="2134805615"/>
            <p14:sldId id="2134805616"/>
            <p14:sldId id="2134805617"/>
            <p14:sldId id="2134805618"/>
            <p14:sldId id="2134805619"/>
            <p14:sldId id="2134805620"/>
            <p14:sldId id="2134805621"/>
            <p14:sldId id="2134805622"/>
            <p14:sldId id="2134805623"/>
            <p14:sldId id="2134805624"/>
            <p14:sldId id="2134805627"/>
            <p14:sldId id="21348056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166" autoAdjust="0"/>
    <p:restoredTop sz="95256" autoAdjust="0"/>
  </p:normalViewPr>
  <p:slideViewPr>
    <p:cSldViewPr snapToGrid="0" snapToObjects="1">
      <p:cViewPr varScale="1">
        <p:scale>
          <a:sx n="167" d="100"/>
          <a:sy n="167" d="100"/>
        </p:scale>
        <p:origin x="138" y="168"/>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17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286217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12/6/2021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emf"/><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emf"/><Relationship Id="rId4" Type="http://schemas.openxmlformats.org/officeDocument/2006/relationships/image" Target="../media/image44.png"/><Relationship Id="rId9" Type="http://schemas.openxmlformats.org/officeDocument/2006/relationships/image" Target="../media/image49.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wmf"/><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image" Target="../media/image57.wmf"/></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D2E46-2535-4770-80A9-BF26914A731D}"/>
              </a:ext>
            </a:extLst>
          </p:cNvPr>
          <p:cNvPicPr>
            <a:picLocks noChangeAspect="1"/>
          </p:cNvPicPr>
          <p:nvPr/>
        </p:nvPicPr>
        <p:blipFill>
          <a:blip r:embed="rId2"/>
          <a:stretch>
            <a:fillRect/>
          </a:stretch>
        </p:blipFill>
        <p:spPr>
          <a:xfrm>
            <a:off x="533905" y="524131"/>
            <a:ext cx="8076190" cy="4095238"/>
          </a:xfrm>
          <a:prstGeom prst="rect">
            <a:avLst/>
          </a:prstGeom>
        </p:spPr>
      </p:pic>
    </p:spTree>
    <p:extLst>
      <p:ext uri="{BB962C8B-B14F-4D97-AF65-F5344CB8AC3E}">
        <p14:creationId xmlns:p14="http://schemas.microsoft.com/office/powerpoint/2010/main" val="16362933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89649-15F2-4BB3-8639-4442095B0529}"/>
              </a:ext>
            </a:extLst>
          </p:cNvPr>
          <p:cNvPicPr>
            <a:picLocks noChangeAspect="1"/>
          </p:cNvPicPr>
          <p:nvPr/>
        </p:nvPicPr>
        <p:blipFill>
          <a:blip r:embed="rId2"/>
          <a:stretch>
            <a:fillRect/>
          </a:stretch>
        </p:blipFill>
        <p:spPr>
          <a:xfrm>
            <a:off x="824381" y="1757464"/>
            <a:ext cx="7495238" cy="1628571"/>
          </a:xfrm>
          <a:prstGeom prst="rect">
            <a:avLst/>
          </a:prstGeom>
        </p:spPr>
      </p:pic>
    </p:spTree>
    <p:extLst>
      <p:ext uri="{BB962C8B-B14F-4D97-AF65-F5344CB8AC3E}">
        <p14:creationId xmlns:p14="http://schemas.microsoft.com/office/powerpoint/2010/main" val="13752310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84094-18B9-4C73-92DA-A6E0A2597A1F}"/>
              </a:ext>
            </a:extLst>
          </p:cNvPr>
          <p:cNvPicPr>
            <a:picLocks noChangeAspect="1"/>
          </p:cNvPicPr>
          <p:nvPr/>
        </p:nvPicPr>
        <p:blipFill>
          <a:blip r:embed="rId2"/>
          <a:stretch>
            <a:fillRect/>
          </a:stretch>
        </p:blipFill>
        <p:spPr>
          <a:xfrm>
            <a:off x="633905" y="1324131"/>
            <a:ext cx="7876190" cy="2495238"/>
          </a:xfrm>
          <a:prstGeom prst="rect">
            <a:avLst/>
          </a:prstGeom>
        </p:spPr>
      </p:pic>
    </p:spTree>
    <p:extLst>
      <p:ext uri="{BB962C8B-B14F-4D97-AF65-F5344CB8AC3E}">
        <p14:creationId xmlns:p14="http://schemas.microsoft.com/office/powerpoint/2010/main" val="27808647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CEC4-058A-4510-BCDD-7E17A339B224}"/>
              </a:ext>
            </a:extLst>
          </p:cNvPr>
          <p:cNvPicPr>
            <a:picLocks noChangeAspect="1"/>
          </p:cNvPicPr>
          <p:nvPr/>
        </p:nvPicPr>
        <p:blipFill>
          <a:blip r:embed="rId2"/>
          <a:stretch>
            <a:fillRect/>
          </a:stretch>
        </p:blipFill>
        <p:spPr>
          <a:xfrm>
            <a:off x="2395809" y="1586035"/>
            <a:ext cx="4352381" cy="1971429"/>
          </a:xfrm>
          <a:prstGeom prst="rect">
            <a:avLst/>
          </a:prstGeom>
        </p:spPr>
      </p:pic>
    </p:spTree>
    <p:extLst>
      <p:ext uri="{BB962C8B-B14F-4D97-AF65-F5344CB8AC3E}">
        <p14:creationId xmlns:p14="http://schemas.microsoft.com/office/powerpoint/2010/main" val="3526729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90BD1-4C0F-427F-81E1-E03FD420398F}"/>
              </a:ext>
            </a:extLst>
          </p:cNvPr>
          <p:cNvPicPr>
            <a:picLocks noChangeAspect="1"/>
          </p:cNvPicPr>
          <p:nvPr/>
        </p:nvPicPr>
        <p:blipFill>
          <a:blip r:embed="rId2"/>
          <a:stretch>
            <a:fillRect/>
          </a:stretch>
        </p:blipFill>
        <p:spPr>
          <a:xfrm>
            <a:off x="586286" y="1105083"/>
            <a:ext cx="7971428" cy="2933333"/>
          </a:xfrm>
          <a:prstGeom prst="rect">
            <a:avLst/>
          </a:prstGeom>
        </p:spPr>
      </p:pic>
    </p:spTree>
    <p:extLst>
      <p:ext uri="{BB962C8B-B14F-4D97-AF65-F5344CB8AC3E}">
        <p14:creationId xmlns:p14="http://schemas.microsoft.com/office/powerpoint/2010/main" val="91621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AA886-D4B2-4CFA-BFE5-8CFD10962C04}"/>
              </a:ext>
            </a:extLst>
          </p:cNvPr>
          <p:cNvPicPr>
            <a:picLocks noChangeAspect="1"/>
          </p:cNvPicPr>
          <p:nvPr/>
        </p:nvPicPr>
        <p:blipFill>
          <a:blip r:embed="rId2"/>
          <a:stretch>
            <a:fillRect/>
          </a:stretch>
        </p:blipFill>
        <p:spPr>
          <a:xfrm>
            <a:off x="748190" y="281274"/>
            <a:ext cx="7647619" cy="4580952"/>
          </a:xfrm>
          <a:prstGeom prst="rect">
            <a:avLst/>
          </a:prstGeom>
        </p:spPr>
      </p:pic>
    </p:spTree>
    <p:extLst>
      <p:ext uri="{BB962C8B-B14F-4D97-AF65-F5344CB8AC3E}">
        <p14:creationId xmlns:p14="http://schemas.microsoft.com/office/powerpoint/2010/main" val="39052428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19208-38A5-4823-9A5E-AED557D604E1}"/>
              </a:ext>
            </a:extLst>
          </p:cNvPr>
          <p:cNvPicPr>
            <a:picLocks noChangeAspect="1"/>
          </p:cNvPicPr>
          <p:nvPr/>
        </p:nvPicPr>
        <p:blipFill>
          <a:blip r:embed="rId2"/>
          <a:stretch>
            <a:fillRect/>
          </a:stretch>
        </p:blipFill>
        <p:spPr>
          <a:xfrm>
            <a:off x="1987945" y="0"/>
            <a:ext cx="5168110" cy="5143500"/>
          </a:xfrm>
          <a:prstGeom prst="rect">
            <a:avLst/>
          </a:prstGeom>
        </p:spPr>
      </p:pic>
    </p:spTree>
    <p:extLst>
      <p:ext uri="{BB962C8B-B14F-4D97-AF65-F5344CB8AC3E}">
        <p14:creationId xmlns:p14="http://schemas.microsoft.com/office/powerpoint/2010/main" val="37750540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4CF2D-1424-4C75-A93D-93BF79A7B901}"/>
              </a:ext>
            </a:extLst>
          </p:cNvPr>
          <p:cNvPicPr>
            <a:picLocks noChangeAspect="1"/>
          </p:cNvPicPr>
          <p:nvPr/>
        </p:nvPicPr>
        <p:blipFill>
          <a:blip r:embed="rId2"/>
          <a:stretch>
            <a:fillRect/>
          </a:stretch>
        </p:blipFill>
        <p:spPr>
          <a:xfrm>
            <a:off x="624381" y="943178"/>
            <a:ext cx="7895238" cy="3257143"/>
          </a:xfrm>
          <a:prstGeom prst="rect">
            <a:avLst/>
          </a:prstGeom>
        </p:spPr>
      </p:pic>
    </p:spTree>
    <p:extLst>
      <p:ext uri="{BB962C8B-B14F-4D97-AF65-F5344CB8AC3E}">
        <p14:creationId xmlns:p14="http://schemas.microsoft.com/office/powerpoint/2010/main" val="19806036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04F15-CCA4-4032-B1B3-83041E822B86}"/>
              </a:ext>
            </a:extLst>
          </p:cNvPr>
          <p:cNvPicPr>
            <a:picLocks noChangeAspect="1"/>
          </p:cNvPicPr>
          <p:nvPr/>
        </p:nvPicPr>
        <p:blipFill>
          <a:blip r:embed="rId2"/>
          <a:stretch>
            <a:fillRect/>
          </a:stretch>
        </p:blipFill>
        <p:spPr>
          <a:xfrm>
            <a:off x="1343067" y="0"/>
            <a:ext cx="6457866" cy="5143500"/>
          </a:xfrm>
          <a:prstGeom prst="rect">
            <a:avLst/>
          </a:prstGeom>
        </p:spPr>
      </p:pic>
    </p:spTree>
    <p:extLst>
      <p:ext uri="{BB962C8B-B14F-4D97-AF65-F5344CB8AC3E}">
        <p14:creationId xmlns:p14="http://schemas.microsoft.com/office/powerpoint/2010/main" val="169292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October 25, 2021</a:t>
            </a:r>
          </a:p>
        </p:txBody>
      </p:sp>
      <p:pic>
        <p:nvPicPr>
          <p:cNvPr id="6" name="Picture 5">
            <a:extLst>
              <a:ext uri="{FF2B5EF4-FFF2-40B4-BE49-F238E27FC236}">
                <a16:creationId xmlns:a16="http://schemas.microsoft.com/office/drawing/2014/main" id="{5A971955-B580-482D-931E-E65326BC7851}"/>
              </a:ext>
            </a:extLst>
          </p:cNvPr>
          <p:cNvPicPr>
            <a:picLocks noChangeAspect="1"/>
          </p:cNvPicPr>
          <p:nvPr/>
        </p:nvPicPr>
        <p:blipFill>
          <a:blip r:embed="rId3"/>
          <a:stretch>
            <a:fillRect/>
          </a:stretch>
        </p:blipFill>
        <p:spPr>
          <a:xfrm>
            <a:off x="2125980" y="630756"/>
            <a:ext cx="5086694" cy="4444164"/>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3"/>
          <a:stretch>
            <a:fillRect/>
          </a:stretch>
        </p:blipFill>
        <p:spPr>
          <a:xfrm>
            <a:off x="5732963" y="762001"/>
            <a:ext cx="2953836" cy="3624084"/>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1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6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2158910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2987078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33069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1855378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175559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p:txBody>
      </p:sp>
    </p:spTree>
    <p:extLst>
      <p:ext uri="{BB962C8B-B14F-4D97-AF65-F5344CB8AC3E}">
        <p14:creationId xmlns:p14="http://schemas.microsoft.com/office/powerpoint/2010/main" val="14908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57561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4277359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604729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834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522274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97903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13517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453059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897189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654997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329357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700412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921873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5549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05F7A848-8E82-7A48-B656-BA9F121DD226}"/>
              </a:ext>
            </a:extLst>
          </p:cNvPr>
          <p:cNvGraphicFramePr>
            <a:graphicFrameLocks noGrp="1"/>
          </p:cNvGraphicFramePr>
          <p:nvPr/>
        </p:nvGraphicFramePr>
        <p:xfrm>
          <a:off x="313984" y="1092994"/>
          <a:ext cx="8516037" cy="1956454"/>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449519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SELECT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86A3F88-8E7C-5645-8775-7F08023CCD4E}"/>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059609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INSERT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C922505-A046-B746-90E8-EDD2E5E737FF}"/>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FF2B5EF4-FFF2-40B4-BE49-F238E27FC236}">
                <a16:creationId xmlns:a16="http://schemas.microsoft.com/office/drawing/2014/main" id="{1814C879-D798-454E-B95D-4D19BA0C1F6D}"/>
              </a:ex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3F7C52-3675-F648-ADC6-4A757C85638D}"/>
              </a:ext>
            </a:extLst>
          </p:cNvPr>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7" name="AutoShape 3">
            <a:extLst>
              <a:ext uri="{FF2B5EF4-FFF2-40B4-BE49-F238E27FC236}">
                <a16:creationId xmlns:a16="http://schemas.microsoft.com/office/drawing/2014/main" id="{2375A2BE-2FCD-0142-B6AB-F43065B3A8C3}"/>
              </a:ex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1481163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AD068D82-FD8E-C142-AE6C-B89DB8BC2C63}"/>
              </a:ext>
            </a:extLst>
          </p:cNvPr>
          <p:cNvGraphicFramePr>
            <a:graphicFrameLocks noGrp="1"/>
          </p:cNvGraphicFramePr>
          <p:nvPr/>
        </p:nvGraphicFramePr>
        <p:xfrm>
          <a:off x="313984" y="1092994"/>
          <a:ext cx="8516037" cy="213979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388133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CREATE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45C34FA-13A8-C248-9C11-7638710BA561}"/>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628813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441098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930060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135432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35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273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317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3515292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842387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015533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 SQL Pool</a:t>
            </a:r>
          </a:p>
        </p:txBody>
      </p:sp>
      <p:pic>
        <p:nvPicPr>
          <p:cNvPr id="6" name="Picture 5">
            <a:extLst>
              <a:ext uri="{FF2B5EF4-FFF2-40B4-BE49-F238E27FC236}">
                <a16:creationId xmlns:a16="http://schemas.microsoft.com/office/drawing/2014/main" id="{98A89ABD-132B-467B-9A65-42DAA1DC0BC6}"/>
              </a:ext>
            </a:extLst>
          </p:cNvPr>
          <p:cNvPicPr>
            <a:picLocks noChangeAspect="1"/>
          </p:cNvPicPr>
          <p:nvPr/>
        </p:nvPicPr>
        <p:blipFill>
          <a:blip r:embed="rId2"/>
          <a:stretch>
            <a:fillRect/>
          </a:stretch>
        </p:blipFill>
        <p:spPr>
          <a:xfrm>
            <a:off x="1905223" y="723997"/>
            <a:ext cx="5333553" cy="4109260"/>
          </a:xfrm>
          <a:prstGeom prst="rect">
            <a:avLst/>
          </a:prstGeom>
        </p:spPr>
      </p:pic>
    </p:spTree>
    <p:extLst>
      <p:ext uri="{BB962C8B-B14F-4D97-AF65-F5344CB8AC3E}">
        <p14:creationId xmlns:p14="http://schemas.microsoft.com/office/powerpoint/2010/main" val="8190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373184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70 percent demo</a:t>
            </a:r>
          </a:p>
          <a:p>
            <a:pPr lvl="1"/>
            <a:r>
              <a:rPr lang="en-US" dirty="0"/>
              <a:t>Real-world approach</a:t>
            </a:r>
          </a:p>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757151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502738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722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F5F38240-96F2-4C2C-8226-899ED56BB38C}"/>
              </a:ext>
            </a:extLst>
          </p:cNvPr>
          <p:cNvPicPr>
            <a:picLocks noChangeAspect="1"/>
          </p:cNvPicPr>
          <p:nvPr/>
        </p:nvPicPr>
        <p:blipFill>
          <a:blip r:embed="rId2"/>
          <a:stretch>
            <a:fillRect/>
          </a:stretch>
        </p:blipFill>
        <p:spPr>
          <a:xfrm>
            <a:off x="1652952" y="1328080"/>
            <a:ext cx="5838095" cy="2371429"/>
          </a:xfrm>
          <a:prstGeom prst="rect">
            <a:avLst/>
          </a:prstGeom>
        </p:spPr>
      </p:pic>
    </p:spTree>
    <p:extLst>
      <p:ext uri="{BB962C8B-B14F-4D97-AF65-F5344CB8AC3E}">
        <p14:creationId xmlns:p14="http://schemas.microsoft.com/office/powerpoint/2010/main" val="2628046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025D1DF6-3C7A-4734-8521-8EF6C683DAE9}"/>
              </a:ext>
            </a:extLst>
          </p:cNvPr>
          <p:cNvPicPr>
            <a:picLocks noChangeAspect="1"/>
          </p:cNvPicPr>
          <p:nvPr/>
        </p:nvPicPr>
        <p:blipFill>
          <a:blip r:embed="rId2"/>
          <a:stretch>
            <a:fillRect/>
          </a:stretch>
        </p:blipFill>
        <p:spPr>
          <a:xfrm>
            <a:off x="1961630" y="784011"/>
            <a:ext cx="5220740" cy="3795368"/>
          </a:xfrm>
          <a:prstGeom prst="rect">
            <a:avLst/>
          </a:prstGeom>
        </p:spPr>
      </p:pic>
    </p:spTree>
    <p:extLst>
      <p:ext uri="{BB962C8B-B14F-4D97-AF65-F5344CB8AC3E}">
        <p14:creationId xmlns:p14="http://schemas.microsoft.com/office/powerpoint/2010/main" val="2014268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887BC-402B-43F3-B728-80A82BDB6228}"/>
              </a:ext>
            </a:extLst>
          </p:cNvPr>
          <p:cNvPicPr>
            <a:picLocks noChangeAspect="1"/>
          </p:cNvPicPr>
          <p:nvPr/>
        </p:nvPicPr>
        <p:blipFill>
          <a:blip r:embed="rId2"/>
          <a:stretch>
            <a:fillRect/>
          </a:stretch>
        </p:blipFill>
        <p:spPr>
          <a:xfrm>
            <a:off x="752952" y="447940"/>
            <a:ext cx="7638095" cy="4247619"/>
          </a:xfrm>
          <a:prstGeom prst="rect">
            <a:avLst/>
          </a:prstGeom>
        </p:spPr>
      </p:pic>
    </p:spTree>
    <p:extLst>
      <p:ext uri="{BB962C8B-B14F-4D97-AF65-F5344CB8AC3E}">
        <p14:creationId xmlns:p14="http://schemas.microsoft.com/office/powerpoint/2010/main" val="1143078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40954-4F70-477F-93B6-6C01BA778BA7}"/>
              </a:ext>
            </a:extLst>
          </p:cNvPr>
          <p:cNvPicPr>
            <a:picLocks noChangeAspect="1"/>
          </p:cNvPicPr>
          <p:nvPr/>
        </p:nvPicPr>
        <p:blipFill>
          <a:blip r:embed="rId2"/>
          <a:stretch>
            <a:fillRect/>
          </a:stretch>
        </p:blipFill>
        <p:spPr>
          <a:xfrm>
            <a:off x="662476" y="776512"/>
            <a:ext cx="7819048" cy="3590476"/>
          </a:xfrm>
          <a:prstGeom prst="rect">
            <a:avLst/>
          </a:prstGeom>
        </p:spPr>
      </p:pic>
    </p:spTree>
    <p:extLst>
      <p:ext uri="{BB962C8B-B14F-4D97-AF65-F5344CB8AC3E}">
        <p14:creationId xmlns:p14="http://schemas.microsoft.com/office/powerpoint/2010/main" val="26159321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277FC-1E0F-427B-9A6A-C56BF17FE9A9}"/>
              </a:ext>
            </a:extLst>
          </p:cNvPr>
          <p:cNvPicPr>
            <a:picLocks noChangeAspect="1"/>
          </p:cNvPicPr>
          <p:nvPr/>
        </p:nvPicPr>
        <p:blipFill>
          <a:blip r:embed="rId2"/>
          <a:stretch>
            <a:fillRect/>
          </a:stretch>
        </p:blipFill>
        <p:spPr>
          <a:xfrm>
            <a:off x="776762" y="1514607"/>
            <a:ext cx="7590476" cy="2114286"/>
          </a:xfrm>
          <a:prstGeom prst="rect">
            <a:avLst/>
          </a:prstGeom>
        </p:spPr>
      </p:pic>
    </p:spTree>
    <p:extLst>
      <p:ext uri="{BB962C8B-B14F-4D97-AF65-F5344CB8AC3E}">
        <p14:creationId xmlns:p14="http://schemas.microsoft.com/office/powerpoint/2010/main" val="3758837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949D8-24DF-4231-A416-36335407F36B}"/>
              </a:ext>
            </a:extLst>
          </p:cNvPr>
          <p:cNvPicPr>
            <a:picLocks noChangeAspect="1"/>
          </p:cNvPicPr>
          <p:nvPr/>
        </p:nvPicPr>
        <p:blipFill>
          <a:blip r:embed="rId2"/>
          <a:stretch>
            <a:fillRect/>
          </a:stretch>
        </p:blipFill>
        <p:spPr>
          <a:xfrm>
            <a:off x="591047" y="405083"/>
            <a:ext cx="7961905" cy="4333333"/>
          </a:xfrm>
          <a:prstGeom prst="rect">
            <a:avLst/>
          </a:prstGeom>
        </p:spPr>
      </p:pic>
    </p:spTree>
    <p:extLst>
      <p:ext uri="{BB962C8B-B14F-4D97-AF65-F5344CB8AC3E}">
        <p14:creationId xmlns:p14="http://schemas.microsoft.com/office/powerpoint/2010/main" val="21994939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C6DE1-F573-406F-97FD-9C5E30D9C224}"/>
              </a:ext>
            </a:extLst>
          </p:cNvPr>
          <p:cNvPicPr>
            <a:picLocks noChangeAspect="1"/>
          </p:cNvPicPr>
          <p:nvPr/>
        </p:nvPicPr>
        <p:blipFill>
          <a:blip r:embed="rId2"/>
          <a:stretch>
            <a:fillRect/>
          </a:stretch>
        </p:blipFill>
        <p:spPr>
          <a:xfrm>
            <a:off x="1300571" y="1586035"/>
            <a:ext cx="6542857" cy="1971429"/>
          </a:xfrm>
          <a:prstGeom prst="rect">
            <a:avLst/>
          </a:prstGeom>
        </p:spPr>
      </p:pic>
    </p:spTree>
    <p:extLst>
      <p:ext uri="{BB962C8B-B14F-4D97-AF65-F5344CB8AC3E}">
        <p14:creationId xmlns:p14="http://schemas.microsoft.com/office/powerpoint/2010/main" val="14273088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55ED1-2DCB-4218-9B1F-48BACEFAE3E9}"/>
              </a:ext>
            </a:extLst>
          </p:cNvPr>
          <p:cNvPicPr>
            <a:picLocks noChangeAspect="1"/>
          </p:cNvPicPr>
          <p:nvPr/>
        </p:nvPicPr>
        <p:blipFill>
          <a:blip r:embed="rId2"/>
          <a:stretch>
            <a:fillRect/>
          </a:stretch>
        </p:blipFill>
        <p:spPr>
          <a:xfrm>
            <a:off x="548190" y="700321"/>
            <a:ext cx="8047619" cy="3742857"/>
          </a:xfrm>
          <a:prstGeom prst="rect">
            <a:avLst/>
          </a:prstGeom>
        </p:spPr>
      </p:pic>
    </p:spTree>
    <p:extLst>
      <p:ext uri="{BB962C8B-B14F-4D97-AF65-F5344CB8AC3E}">
        <p14:creationId xmlns:p14="http://schemas.microsoft.com/office/powerpoint/2010/main" val="14507821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1743D-7D29-4199-85BC-2DD78DF95D11}"/>
              </a:ext>
            </a:extLst>
          </p:cNvPr>
          <p:cNvPicPr>
            <a:picLocks noChangeAspect="1"/>
          </p:cNvPicPr>
          <p:nvPr/>
        </p:nvPicPr>
        <p:blipFill>
          <a:blip r:embed="rId2"/>
          <a:stretch>
            <a:fillRect/>
          </a:stretch>
        </p:blipFill>
        <p:spPr>
          <a:xfrm>
            <a:off x="786286" y="1419369"/>
            <a:ext cx="7571428" cy="2304762"/>
          </a:xfrm>
          <a:prstGeom prst="rect">
            <a:avLst/>
          </a:prstGeom>
        </p:spPr>
      </p:pic>
    </p:spTree>
    <p:extLst>
      <p:ext uri="{BB962C8B-B14F-4D97-AF65-F5344CB8AC3E}">
        <p14:creationId xmlns:p14="http://schemas.microsoft.com/office/powerpoint/2010/main" val="3118541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9E710-4491-4E11-8B22-E37D46C3890A}"/>
              </a:ext>
            </a:extLst>
          </p:cNvPr>
          <p:cNvPicPr>
            <a:picLocks noChangeAspect="1"/>
          </p:cNvPicPr>
          <p:nvPr/>
        </p:nvPicPr>
        <p:blipFill>
          <a:blip r:embed="rId2"/>
          <a:stretch>
            <a:fillRect/>
          </a:stretch>
        </p:blipFill>
        <p:spPr>
          <a:xfrm>
            <a:off x="567238" y="1114607"/>
            <a:ext cx="8009524" cy="2914286"/>
          </a:xfrm>
          <a:prstGeom prst="rect">
            <a:avLst/>
          </a:prstGeom>
        </p:spPr>
      </p:pic>
    </p:spTree>
    <p:extLst>
      <p:ext uri="{BB962C8B-B14F-4D97-AF65-F5344CB8AC3E}">
        <p14:creationId xmlns:p14="http://schemas.microsoft.com/office/powerpoint/2010/main" val="342482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A2F46-7745-4D37-836F-FB897FCD49C9}"/>
              </a:ext>
            </a:extLst>
          </p:cNvPr>
          <p:cNvPicPr>
            <a:picLocks noChangeAspect="1"/>
          </p:cNvPicPr>
          <p:nvPr/>
        </p:nvPicPr>
        <p:blipFill>
          <a:blip r:embed="rId2"/>
          <a:stretch>
            <a:fillRect/>
          </a:stretch>
        </p:blipFill>
        <p:spPr>
          <a:xfrm>
            <a:off x="1091047" y="1586035"/>
            <a:ext cx="6961905" cy="1971429"/>
          </a:xfrm>
          <a:prstGeom prst="rect">
            <a:avLst/>
          </a:prstGeom>
        </p:spPr>
      </p:pic>
    </p:spTree>
    <p:extLst>
      <p:ext uri="{BB962C8B-B14F-4D97-AF65-F5344CB8AC3E}">
        <p14:creationId xmlns:p14="http://schemas.microsoft.com/office/powerpoint/2010/main" val="10667706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9B740-652F-4CD0-93C5-48735F7707CA}"/>
              </a:ext>
            </a:extLst>
          </p:cNvPr>
          <p:cNvPicPr>
            <a:picLocks noChangeAspect="1"/>
          </p:cNvPicPr>
          <p:nvPr/>
        </p:nvPicPr>
        <p:blipFill>
          <a:blip r:embed="rId2"/>
          <a:stretch>
            <a:fillRect/>
          </a:stretch>
        </p:blipFill>
        <p:spPr>
          <a:xfrm>
            <a:off x="667238" y="881274"/>
            <a:ext cx="7809524" cy="3380952"/>
          </a:xfrm>
          <a:prstGeom prst="rect">
            <a:avLst/>
          </a:prstGeom>
        </p:spPr>
      </p:pic>
    </p:spTree>
    <p:extLst>
      <p:ext uri="{BB962C8B-B14F-4D97-AF65-F5344CB8AC3E}">
        <p14:creationId xmlns:p14="http://schemas.microsoft.com/office/powerpoint/2010/main" val="16347925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19B3D-E78A-40B2-AA0A-F5F227A5FFA9}"/>
              </a:ext>
            </a:extLst>
          </p:cNvPr>
          <p:cNvPicPr>
            <a:picLocks noChangeAspect="1"/>
          </p:cNvPicPr>
          <p:nvPr/>
        </p:nvPicPr>
        <p:blipFill>
          <a:blip r:embed="rId2"/>
          <a:stretch>
            <a:fillRect/>
          </a:stretch>
        </p:blipFill>
        <p:spPr>
          <a:xfrm>
            <a:off x="1872000" y="1652702"/>
            <a:ext cx="5400000" cy="1838095"/>
          </a:xfrm>
          <a:prstGeom prst="rect">
            <a:avLst/>
          </a:prstGeom>
        </p:spPr>
      </p:pic>
    </p:spTree>
    <p:extLst>
      <p:ext uri="{BB962C8B-B14F-4D97-AF65-F5344CB8AC3E}">
        <p14:creationId xmlns:p14="http://schemas.microsoft.com/office/powerpoint/2010/main" val="303705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07220-B0F7-4E29-98E9-274FA0A8BB9C}"/>
              </a:ext>
            </a:extLst>
          </p:cNvPr>
          <p:cNvPicPr>
            <a:picLocks noChangeAspect="1"/>
          </p:cNvPicPr>
          <p:nvPr/>
        </p:nvPicPr>
        <p:blipFill>
          <a:blip r:embed="rId2"/>
          <a:stretch>
            <a:fillRect/>
          </a:stretch>
        </p:blipFill>
        <p:spPr>
          <a:xfrm>
            <a:off x="619619" y="1143178"/>
            <a:ext cx="7904762" cy="2857143"/>
          </a:xfrm>
          <a:prstGeom prst="rect">
            <a:avLst/>
          </a:prstGeom>
        </p:spPr>
      </p:pic>
    </p:spTree>
    <p:extLst>
      <p:ext uri="{BB962C8B-B14F-4D97-AF65-F5344CB8AC3E}">
        <p14:creationId xmlns:p14="http://schemas.microsoft.com/office/powerpoint/2010/main" val="28546240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E399E-EBD1-4EEA-ABA1-642DC943246F}"/>
              </a:ext>
            </a:extLst>
          </p:cNvPr>
          <p:cNvPicPr>
            <a:picLocks noChangeAspect="1"/>
          </p:cNvPicPr>
          <p:nvPr/>
        </p:nvPicPr>
        <p:blipFill>
          <a:blip r:embed="rId2"/>
          <a:stretch>
            <a:fillRect/>
          </a:stretch>
        </p:blipFill>
        <p:spPr>
          <a:xfrm>
            <a:off x="2762476" y="1476512"/>
            <a:ext cx="3619048" cy="2190476"/>
          </a:xfrm>
          <a:prstGeom prst="rect">
            <a:avLst/>
          </a:prstGeom>
        </p:spPr>
      </p:pic>
    </p:spTree>
    <p:extLst>
      <p:ext uri="{BB962C8B-B14F-4D97-AF65-F5344CB8AC3E}">
        <p14:creationId xmlns:p14="http://schemas.microsoft.com/office/powerpoint/2010/main" val="20385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12515-D853-4ED6-A067-2F87AEA722BE}"/>
              </a:ext>
            </a:extLst>
          </p:cNvPr>
          <p:cNvPicPr>
            <a:picLocks noChangeAspect="1"/>
          </p:cNvPicPr>
          <p:nvPr/>
        </p:nvPicPr>
        <p:blipFill>
          <a:blip r:embed="rId2"/>
          <a:stretch>
            <a:fillRect/>
          </a:stretch>
        </p:blipFill>
        <p:spPr>
          <a:xfrm>
            <a:off x="548190" y="1062226"/>
            <a:ext cx="8047619" cy="3019048"/>
          </a:xfrm>
          <a:prstGeom prst="rect">
            <a:avLst/>
          </a:prstGeom>
        </p:spPr>
      </p:pic>
    </p:spTree>
    <p:extLst>
      <p:ext uri="{BB962C8B-B14F-4D97-AF65-F5344CB8AC3E}">
        <p14:creationId xmlns:p14="http://schemas.microsoft.com/office/powerpoint/2010/main" val="13929451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CD3F9-229B-4EC5-9606-F84078C564D0}"/>
              </a:ext>
            </a:extLst>
          </p:cNvPr>
          <p:cNvPicPr>
            <a:picLocks noChangeAspect="1"/>
          </p:cNvPicPr>
          <p:nvPr/>
        </p:nvPicPr>
        <p:blipFill>
          <a:blip r:embed="rId2"/>
          <a:stretch>
            <a:fillRect/>
          </a:stretch>
        </p:blipFill>
        <p:spPr>
          <a:xfrm>
            <a:off x="881524" y="1486035"/>
            <a:ext cx="7380952" cy="2171429"/>
          </a:xfrm>
          <a:prstGeom prst="rect">
            <a:avLst/>
          </a:prstGeom>
        </p:spPr>
      </p:pic>
    </p:spTree>
    <p:extLst>
      <p:ext uri="{BB962C8B-B14F-4D97-AF65-F5344CB8AC3E}">
        <p14:creationId xmlns:p14="http://schemas.microsoft.com/office/powerpoint/2010/main" val="2854575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BAC13-F1E0-45F5-A4D4-6B521A195615}"/>
              </a:ext>
            </a:extLst>
          </p:cNvPr>
          <p:cNvPicPr>
            <a:picLocks noChangeAspect="1"/>
          </p:cNvPicPr>
          <p:nvPr/>
        </p:nvPicPr>
        <p:blipFill>
          <a:blip r:embed="rId2"/>
          <a:stretch>
            <a:fillRect/>
          </a:stretch>
        </p:blipFill>
        <p:spPr>
          <a:xfrm>
            <a:off x="1493144" y="0"/>
            <a:ext cx="6157711" cy="5143500"/>
          </a:xfrm>
          <a:prstGeom prst="rect">
            <a:avLst/>
          </a:prstGeom>
        </p:spPr>
      </p:pic>
    </p:spTree>
    <p:extLst>
      <p:ext uri="{BB962C8B-B14F-4D97-AF65-F5344CB8AC3E}">
        <p14:creationId xmlns:p14="http://schemas.microsoft.com/office/powerpoint/2010/main" val="2405608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6436-78FB-4A74-8C12-2CDCCE1209BC}"/>
              </a:ext>
            </a:extLst>
          </p:cNvPr>
          <p:cNvPicPr>
            <a:picLocks noChangeAspect="1"/>
          </p:cNvPicPr>
          <p:nvPr/>
        </p:nvPicPr>
        <p:blipFill>
          <a:blip r:embed="rId2"/>
          <a:stretch>
            <a:fillRect/>
          </a:stretch>
        </p:blipFill>
        <p:spPr>
          <a:xfrm>
            <a:off x="719619" y="1447940"/>
            <a:ext cx="7704762" cy="2247619"/>
          </a:xfrm>
          <a:prstGeom prst="rect">
            <a:avLst/>
          </a:prstGeom>
        </p:spPr>
      </p:pic>
    </p:spTree>
    <p:extLst>
      <p:ext uri="{BB962C8B-B14F-4D97-AF65-F5344CB8AC3E}">
        <p14:creationId xmlns:p14="http://schemas.microsoft.com/office/powerpoint/2010/main" val="4068028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487BD-B80A-4890-9F7E-66518DF0D3C4}"/>
              </a:ext>
            </a:extLst>
          </p:cNvPr>
          <p:cNvPicPr>
            <a:picLocks noChangeAspect="1"/>
          </p:cNvPicPr>
          <p:nvPr/>
        </p:nvPicPr>
        <p:blipFill>
          <a:blip r:embed="rId2"/>
          <a:stretch>
            <a:fillRect/>
          </a:stretch>
        </p:blipFill>
        <p:spPr>
          <a:xfrm>
            <a:off x="934873" y="0"/>
            <a:ext cx="7274253" cy="5143500"/>
          </a:xfrm>
          <a:prstGeom prst="rect">
            <a:avLst/>
          </a:prstGeom>
        </p:spPr>
      </p:pic>
    </p:spTree>
    <p:extLst>
      <p:ext uri="{BB962C8B-B14F-4D97-AF65-F5344CB8AC3E}">
        <p14:creationId xmlns:p14="http://schemas.microsoft.com/office/powerpoint/2010/main" val="1344347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C1638-9C2E-46BB-84F2-11B01A70F6F6}"/>
              </a:ext>
            </a:extLst>
          </p:cNvPr>
          <p:cNvPicPr>
            <a:picLocks noChangeAspect="1"/>
          </p:cNvPicPr>
          <p:nvPr/>
        </p:nvPicPr>
        <p:blipFill>
          <a:blip r:embed="rId2"/>
          <a:stretch>
            <a:fillRect/>
          </a:stretch>
        </p:blipFill>
        <p:spPr>
          <a:xfrm>
            <a:off x="1976762" y="1590797"/>
            <a:ext cx="5190476" cy="1961905"/>
          </a:xfrm>
          <a:prstGeom prst="rect">
            <a:avLst/>
          </a:prstGeom>
        </p:spPr>
      </p:pic>
    </p:spTree>
    <p:extLst>
      <p:ext uri="{BB962C8B-B14F-4D97-AF65-F5344CB8AC3E}">
        <p14:creationId xmlns:p14="http://schemas.microsoft.com/office/powerpoint/2010/main" val="17840065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0F4E3-5000-4FC3-95AB-448A170C9D24}"/>
              </a:ext>
            </a:extLst>
          </p:cNvPr>
          <p:cNvPicPr>
            <a:picLocks noChangeAspect="1"/>
          </p:cNvPicPr>
          <p:nvPr/>
        </p:nvPicPr>
        <p:blipFill>
          <a:blip r:embed="rId2"/>
          <a:stretch>
            <a:fillRect/>
          </a:stretch>
        </p:blipFill>
        <p:spPr>
          <a:xfrm>
            <a:off x="1062476" y="543178"/>
            <a:ext cx="7019048" cy="4057143"/>
          </a:xfrm>
          <a:prstGeom prst="rect">
            <a:avLst/>
          </a:prstGeom>
        </p:spPr>
      </p:pic>
    </p:spTree>
    <p:extLst>
      <p:ext uri="{BB962C8B-B14F-4D97-AF65-F5344CB8AC3E}">
        <p14:creationId xmlns:p14="http://schemas.microsoft.com/office/powerpoint/2010/main" val="21975607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45869-9432-418D-9176-F9B73450523D}"/>
              </a:ext>
            </a:extLst>
          </p:cNvPr>
          <p:cNvPicPr>
            <a:picLocks noChangeAspect="1"/>
          </p:cNvPicPr>
          <p:nvPr/>
        </p:nvPicPr>
        <p:blipFill>
          <a:blip r:embed="rId2"/>
          <a:stretch>
            <a:fillRect/>
          </a:stretch>
        </p:blipFill>
        <p:spPr>
          <a:xfrm>
            <a:off x="1524381" y="1452702"/>
            <a:ext cx="6095238" cy="2238095"/>
          </a:xfrm>
          <a:prstGeom prst="rect">
            <a:avLst/>
          </a:prstGeom>
        </p:spPr>
      </p:pic>
    </p:spTree>
    <p:extLst>
      <p:ext uri="{BB962C8B-B14F-4D97-AF65-F5344CB8AC3E}">
        <p14:creationId xmlns:p14="http://schemas.microsoft.com/office/powerpoint/2010/main" val="3813338555"/>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7877</TotalTime>
  <Words>1807</Words>
  <Application>Microsoft Office PowerPoint</Application>
  <PresentationFormat>On-screen Show (16:9)</PresentationFormat>
  <Paragraphs>561</Paragraphs>
  <Slides>108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108</vt:i4>
      </vt:variant>
    </vt:vector>
  </HeadingPairs>
  <TitlesOfParts>
    <vt:vector size="116" baseType="lpstr">
      <vt:lpstr>Arial</vt:lpstr>
      <vt:lpstr>Calibri</vt:lpstr>
      <vt:lpstr>Consolas</vt:lpstr>
      <vt:lpstr>Segoe UI</vt:lpstr>
      <vt:lpstr>Segoe UI Semibold</vt:lpstr>
      <vt:lpstr>Tahoma</vt:lpstr>
      <vt:lpstr>Wingdings</vt:lpstr>
      <vt:lpstr>Standard_LiveLessons_2017</vt:lpstr>
      <vt:lpstr>Exam DP-900: Microsoft Azure Data Fundamentals Crash Course</vt:lpstr>
      <vt:lpstr>Tim Warner</vt:lpstr>
      <vt:lpstr>Session 1 of 2 Agenda</vt:lpstr>
      <vt:lpstr>Session 2 of 2 Agenda</vt:lpstr>
      <vt:lpstr>Course Materials</vt:lpstr>
      <vt:lpstr>Course Expectations</vt:lpstr>
      <vt:lpstr>Session Recordings</vt:lpstr>
      <vt:lpstr>Session Recordings</vt:lpstr>
      <vt:lpstr>Session Recordings</vt:lpstr>
      <vt:lpstr>Mobile Browser: learning.oreilly.com</vt:lpstr>
      <vt:lpstr>O'Reilly Mobile App</vt:lpstr>
      <vt:lpstr>Azure Data Fundamentals</vt:lpstr>
      <vt:lpstr>DP-900 Changes: October 25, 2021</vt:lpstr>
      <vt:lpstr>Azure Data Engineer Associate</vt:lpstr>
      <vt:lpstr>Azure Data Scientist Associate</vt:lpstr>
      <vt:lpstr>Azure Data Analyst Associate</vt:lpstr>
      <vt:lpstr>Azure Cosmos DB Developer </vt:lpstr>
      <vt:lpstr> </vt:lpstr>
      <vt:lpstr>Thank you!</vt:lpstr>
      <vt:lpstr>Core Data Concepts</vt:lpstr>
      <vt:lpstr>Data Types</vt:lpstr>
      <vt:lpstr>Data Formats - JSON</vt:lpstr>
      <vt:lpstr>Data Workload Types</vt:lpstr>
      <vt:lpstr>Data Processing Types</vt:lpstr>
      <vt:lpstr>Data Analytics</vt:lpstr>
      <vt:lpstr>Query Tools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Relational Data</vt:lpstr>
      <vt:lpstr>Relational Database Use Cases</vt:lpstr>
      <vt:lpstr>Relational Database Tables</vt:lpstr>
      <vt:lpstr>ACID Principle</vt:lpstr>
      <vt:lpstr>Normalization</vt:lpstr>
      <vt:lpstr>Table Relationships</vt:lpstr>
      <vt:lpstr>Indexes</vt:lpstr>
      <vt:lpstr>Views</vt:lpstr>
      <vt:lpstr>SQL Statement Categories</vt:lpstr>
      <vt:lpstr>SQL DML Statements</vt:lpstr>
      <vt:lpstr>SELECT Statement</vt:lpstr>
      <vt:lpstr>INSERT Statement</vt:lpstr>
      <vt:lpstr>SQL DML Statements</vt:lpstr>
      <vt:lpstr>CREATE Statement</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Azure Synapse SQL Pool</vt:lpstr>
      <vt:lpstr>ADLS Gen 2</vt:lpstr>
      <vt:lpstr>Azure Databricks</vt:lpstr>
      <vt:lpstr>Azure Data Factory</vt:lpstr>
      <vt:lpstr>Power BI</vt:lpstr>
      <vt:lpstr>Power BI Terminology</vt:lpstr>
      <vt:lpstr>Power BI Terminology</vt:lpstr>
      <vt:lpstr>Exam DP-900 Item Types </vt:lpstr>
      <vt:lpstr> Multiple Choice</vt:lpstr>
      <vt:lpstr>Repeated Scenario</vt:lpstr>
      <vt:lpstr> Select and Place</vt:lpstr>
      <vt:lpstr> Active Screen/Fill in the Blank</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185</cp:revision>
  <dcterms:created xsi:type="dcterms:W3CDTF">2015-09-28T19:52:00Z</dcterms:created>
  <dcterms:modified xsi:type="dcterms:W3CDTF">2021-12-06T19:49:19Z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